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CC00CC"/>
    <a:srgbClr val="8D42C6"/>
    <a:srgbClr val="CC99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11/09/2019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090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11/09/2019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90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11/09/2019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391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11/09/2019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065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11/09/2019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777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11/09/2019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941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11/09/2019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733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11/09/2019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466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11/09/2019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360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11/09/2019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53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05B4-C952-42C5-BE96-5CCE9CC78273}" type="datetimeFigureOut">
              <a:rPr lang="es-MX" smtClean="0"/>
              <a:t>11/09/2019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555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405B4-C952-42C5-BE96-5CCE9CC78273}" type="datetimeFigureOut">
              <a:rPr lang="es-MX" smtClean="0"/>
              <a:t>11/09/2019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E1128-4FAD-4B4F-B21A-365CEB754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673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57" y="0"/>
            <a:ext cx="4850071" cy="6858000"/>
          </a:xfrm>
          <a:prstGeom prst="rect">
            <a:avLst/>
          </a:prstGeom>
        </p:spPr>
      </p:pic>
      <p:grpSp>
        <p:nvGrpSpPr>
          <p:cNvPr id="9" name="Grupo 8"/>
          <p:cNvGrpSpPr/>
          <p:nvPr/>
        </p:nvGrpSpPr>
        <p:grpSpPr>
          <a:xfrm>
            <a:off x="5796106" y="118155"/>
            <a:ext cx="4539323" cy="767874"/>
            <a:chOff x="672522" y="1183472"/>
            <a:chExt cx="4539323" cy="767874"/>
          </a:xfrm>
        </p:grpSpPr>
        <p:sp>
          <p:nvSpPr>
            <p:cNvPr id="6" name="CuadroTexto 5"/>
            <p:cNvSpPr txBox="1"/>
            <p:nvPr/>
          </p:nvSpPr>
          <p:spPr>
            <a:xfrm>
              <a:off x="687551" y="1225226"/>
              <a:ext cx="4524294" cy="72612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s-MX" dirty="0"/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1115652" y="1183472"/>
              <a:ext cx="3706576" cy="700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5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UNIVERSIDAD DE GUADALAJARA</a:t>
              </a:r>
            </a:p>
            <a:p>
              <a:r>
                <a:rPr lang="es-ES" sz="7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CENTRO UNIVERSITARIO DE CIENCIAS EXACTAS E INGENIERIA</a:t>
              </a:r>
            </a:p>
            <a:p>
              <a:r>
                <a:rPr lang="es-ES" sz="6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DIVISIÓN DE CIENCIAS BÁSICAS</a:t>
              </a:r>
            </a:p>
            <a:p>
              <a:r>
                <a:rPr lang="es-ES" sz="5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DEPARTAMENTO DE FÍSICA</a:t>
              </a:r>
            </a:p>
            <a:p>
              <a:r>
                <a:rPr lang="es-ES" sz="11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INSTITUTO DE ASTRONOMIA Y METEOROLÓGIA</a:t>
              </a:r>
              <a:endParaRPr lang="es-MX" sz="11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pic>
          <p:nvPicPr>
            <p:cNvPr id="1030" name="Picture 6" descr="Resultado de imagen para logo ud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522" y="1214033"/>
              <a:ext cx="423363" cy="553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CuadroTexto 9"/>
          <p:cNvSpPr txBox="1"/>
          <p:nvPr/>
        </p:nvSpPr>
        <p:spPr>
          <a:xfrm>
            <a:off x="6003540" y="5407930"/>
            <a:ext cx="4397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800" b="1" dirty="0" smtClean="0">
                <a:solidFill>
                  <a:srgbClr val="6600FF"/>
                </a:solidFill>
                <a:latin typeface="Georgia" panose="02040502050405020303" pitchFamily="18" charset="0"/>
              </a:rPr>
              <a:t>Viernes  04 </a:t>
            </a:r>
            <a:r>
              <a:rPr lang="es-ES" sz="800" b="1" dirty="0" smtClean="0">
                <a:solidFill>
                  <a:srgbClr val="6600FF"/>
                </a:solidFill>
                <a:latin typeface="Georgia" panose="02040502050405020303" pitchFamily="18" charset="0"/>
              </a:rPr>
              <a:t>de octubre</a:t>
            </a:r>
            <a:r>
              <a:rPr lang="es-ES" sz="800" b="1" dirty="0">
                <a:solidFill>
                  <a:srgbClr val="6600FF"/>
                </a:solidFill>
                <a:latin typeface="Georgia" panose="02040502050405020303" pitchFamily="18" charset="0"/>
              </a:rPr>
              <a:t> </a:t>
            </a:r>
            <a:r>
              <a:rPr lang="es-ES" sz="800" b="1" dirty="0" smtClean="0">
                <a:solidFill>
                  <a:srgbClr val="6600FF"/>
                </a:solidFill>
                <a:latin typeface="Georgia" panose="02040502050405020303" pitchFamily="18" charset="0"/>
              </a:rPr>
              <a:t>a las</a:t>
            </a:r>
            <a:r>
              <a:rPr lang="es-ES" sz="800" b="1" dirty="0" smtClean="0">
                <a:solidFill>
                  <a:srgbClr val="6600FF"/>
                </a:solidFill>
                <a:latin typeface="Georgia" panose="02040502050405020303" pitchFamily="18" charset="0"/>
              </a:rPr>
              <a:t> 19:00 horas</a:t>
            </a:r>
            <a:endParaRPr lang="es-ES" sz="800" b="1" dirty="0" smtClean="0">
              <a:solidFill>
                <a:srgbClr val="6600FF"/>
              </a:solidFill>
              <a:latin typeface="Georgia" panose="02040502050405020303" pitchFamily="18" charset="0"/>
            </a:endParaRPr>
          </a:p>
          <a:p>
            <a:pPr algn="r"/>
            <a:r>
              <a:rPr lang="es-ES" sz="800" b="1" dirty="0" smtClean="0">
                <a:solidFill>
                  <a:srgbClr val="6600FF"/>
                </a:solidFill>
                <a:latin typeface="Georgia" panose="02040502050405020303" pitchFamily="18" charset="0"/>
              </a:rPr>
              <a:t>Av. Vallarta #2602.Col. Arcos Vallarta, Guadalajara, Jal.</a:t>
            </a:r>
            <a:endParaRPr lang="es-MX" sz="800" b="1" dirty="0">
              <a:solidFill>
                <a:srgbClr val="6600FF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594457" y="887829"/>
            <a:ext cx="4850071" cy="1261884"/>
          </a:xfrm>
          <a:prstGeom prst="rect">
            <a:avLst/>
          </a:prstGeom>
          <a:solidFill>
            <a:schemeClr val="bg1">
              <a:lumMod val="75000"/>
              <a:alpha val="22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  </a:t>
            </a:r>
            <a:r>
              <a:rPr lang="es-E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SEMANA MUNDIAL </a:t>
            </a:r>
          </a:p>
          <a:p>
            <a:r>
              <a:rPr lang="es-E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  DEL ESPACIO </a:t>
            </a:r>
            <a:r>
              <a:rPr lang="es-E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  <a:p>
            <a:pPr lvl="0"/>
            <a:r>
              <a:rPr lang="es-ES" sz="2000" b="1" dirty="0" smtClean="0"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   La </a:t>
            </a:r>
            <a:r>
              <a:rPr lang="es-ES" sz="2000" b="1" dirty="0"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Luna </a:t>
            </a:r>
            <a:r>
              <a:rPr lang="es-ES" sz="2000" b="1" dirty="0" smtClean="0"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Portal </a:t>
            </a:r>
            <a:r>
              <a:rPr lang="es-ES" sz="2000" b="1" dirty="0"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 las </a:t>
            </a:r>
            <a:r>
              <a:rPr lang="es-ES" sz="2000" b="1" dirty="0" smtClean="0"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Estrellas</a:t>
            </a:r>
            <a:endParaRPr lang="es-ES" sz="2800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967343" y="3028686"/>
            <a:ext cx="425036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s-ES" sz="2400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VIERNES DE</a:t>
            </a:r>
          </a:p>
          <a:p>
            <a:pPr lvl="0" algn="r"/>
            <a:r>
              <a:rPr lang="es-ES" sz="24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CIENCIA:</a:t>
            </a:r>
            <a:endParaRPr lang="es-ES" sz="2400" b="1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r>
              <a:rPr lang="es-E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Origen </a:t>
            </a:r>
            <a:r>
              <a:rPr lang="es-ES" sz="4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 la </a:t>
            </a:r>
            <a:r>
              <a:rPr lang="es-E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Luna</a:t>
            </a:r>
          </a:p>
          <a:p>
            <a:pPr algn="r"/>
            <a:r>
              <a:rPr lang="es-E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Dr. Luis Corral Escobedo</a:t>
            </a:r>
            <a:endParaRPr lang="es-ES" sz="1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9782428" y="88465"/>
            <a:ext cx="607639" cy="613451"/>
            <a:chOff x="9685211" y="95302"/>
            <a:chExt cx="675265" cy="730158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44636" y="95302"/>
              <a:ext cx="615840" cy="730158"/>
            </a:xfrm>
            <a:prstGeom prst="rect">
              <a:avLst/>
            </a:prstGeom>
          </p:spPr>
        </p:pic>
        <p:sp>
          <p:nvSpPr>
            <p:cNvPr id="14" name="19 CuadroTexto"/>
            <p:cNvSpPr txBox="1"/>
            <p:nvPr/>
          </p:nvSpPr>
          <p:spPr>
            <a:xfrm>
              <a:off x="9685211" y="122249"/>
              <a:ext cx="611749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1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  <a:cs typeface="Arial" pitchFamily="34" charset="0"/>
                </a:rPr>
                <a:t>IAM</a:t>
              </a:r>
            </a:p>
          </p:txBody>
        </p:sp>
      </p:grpSp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119" y="5390008"/>
            <a:ext cx="1245327" cy="83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0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71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Century Gothic</vt:lpstr>
      <vt:lpstr>Georgia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Hector Ulloa</dc:creator>
  <cp:lastModifiedBy>Hector Ulloa</cp:lastModifiedBy>
  <cp:revision>40</cp:revision>
  <dcterms:created xsi:type="dcterms:W3CDTF">2019-09-03T14:10:43Z</dcterms:created>
  <dcterms:modified xsi:type="dcterms:W3CDTF">2019-09-11T20:24:04Z</dcterms:modified>
</cp:coreProperties>
</file>